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de-DE"/>
    </a:defPPr>
    <a:lvl1pPr marL="0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1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8B0-C465-4AA3-B292-F446591AA99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1996-D8FD-4E36-AA2E-163834385D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1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B8B0-C465-4AA3-B292-F446591AA99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1996-D8FD-4E36-AA2E-163834385D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70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b="1" dirty="0" smtClean="0"/>
          </a:p>
          <a:p>
            <a:pPr algn="ctr"/>
            <a:r>
              <a:rPr lang="de-DE" sz="2800" b="1" dirty="0" smtClean="0"/>
              <a:t>Kurzvortrag:</a:t>
            </a:r>
          </a:p>
          <a:p>
            <a:pPr algn="ctr"/>
            <a:endParaRPr lang="de-DE" sz="2800" b="1" dirty="0" smtClean="0"/>
          </a:p>
          <a:p>
            <a:pPr algn="ctr"/>
            <a:r>
              <a:rPr lang="de-DE" sz="2800" b="1" dirty="0" smtClean="0"/>
              <a:t>„Chancen </a:t>
            </a:r>
            <a:r>
              <a:rPr lang="de-DE" sz="2800" b="1" dirty="0"/>
              <a:t>niederschwelliger, </a:t>
            </a:r>
            <a:r>
              <a:rPr lang="de-DE" sz="2800" b="1" dirty="0" smtClean="0"/>
              <a:t>thematischer</a:t>
            </a:r>
          </a:p>
          <a:p>
            <a:pPr algn="ctr"/>
            <a:r>
              <a:rPr lang="de-DE" sz="2800" b="1" dirty="0" smtClean="0"/>
              <a:t>Gruppenangebote</a:t>
            </a:r>
            <a:r>
              <a:rPr lang="de-DE" sz="2800" dirty="0" smtClean="0"/>
              <a:t> </a:t>
            </a:r>
            <a:r>
              <a:rPr lang="de-DE" sz="2800" b="1" dirty="0" smtClean="0"/>
              <a:t>für </a:t>
            </a:r>
            <a:r>
              <a:rPr lang="de-DE" sz="2800" b="1" dirty="0"/>
              <a:t>Eltern </a:t>
            </a:r>
            <a:endParaRPr lang="de-DE" sz="2800" b="1" dirty="0" smtClean="0"/>
          </a:p>
          <a:p>
            <a:pPr algn="ctr"/>
            <a:r>
              <a:rPr lang="de-DE" sz="2800" b="1" dirty="0" smtClean="0"/>
              <a:t>– </a:t>
            </a:r>
            <a:r>
              <a:rPr lang="de-DE" sz="2800" b="1" dirty="0"/>
              <a:t>eine beispielhafte Auswahl wirkungsvoller Methoden</a:t>
            </a:r>
            <a:r>
              <a:rPr lang="de-DE" sz="2800" b="1" dirty="0" smtClean="0"/>
              <a:t>“</a:t>
            </a:r>
          </a:p>
          <a:p>
            <a:pPr algn="ctr"/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89910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/>
              <a:t>9. Elternabend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Spiele und Lieder meiner Kindheit“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62940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</a:t>
            </a:r>
            <a:r>
              <a:rPr lang="de-DE" sz="2800" b="1" dirty="0"/>
              <a:t>. Ausleitung</a:t>
            </a:r>
            <a:endParaRPr lang="de-DE" sz="2800" dirty="0"/>
          </a:p>
          <a:p>
            <a:endParaRPr lang="de-DE" sz="2800" b="1" dirty="0" smtClean="0"/>
          </a:p>
          <a:p>
            <a:r>
              <a:rPr lang="de-DE" sz="2800" b="1" dirty="0" smtClean="0"/>
              <a:t>Quelle:</a:t>
            </a:r>
          </a:p>
          <a:p>
            <a:endParaRPr lang="de-DE" sz="2800" b="1" dirty="0" smtClean="0"/>
          </a:p>
          <a:p>
            <a:r>
              <a:rPr lang="de-DE" sz="2800" dirty="0">
                <a:solidFill>
                  <a:srgbClr val="0070C0"/>
                </a:solidFill>
              </a:rPr>
              <a:t>Schlösser, Elke: </a:t>
            </a:r>
            <a:r>
              <a:rPr lang="de-DE" sz="2800" dirty="0" smtClean="0">
                <a:solidFill>
                  <a:srgbClr val="0070C0"/>
                </a:solidFill>
              </a:rPr>
              <a:t>Zusammenarbeit </a:t>
            </a:r>
            <a:r>
              <a:rPr lang="de-DE" sz="2800" dirty="0">
                <a:solidFill>
                  <a:srgbClr val="0070C0"/>
                </a:solidFill>
              </a:rPr>
              <a:t>mit Eltern – interkulturell. Informationen und Methoden zur Kooperation mit deutschen und zugewanderten Eltern in Kindergarten, Grundschule und Familienbildung. Ökotopia Verlag Aachen. Erweiterte und aktualisierte Neuauflage </a:t>
            </a:r>
            <a:r>
              <a:rPr lang="de-DE" sz="2800" dirty="0" smtClean="0">
                <a:solidFill>
                  <a:srgbClr val="0070C0"/>
                </a:solidFill>
              </a:rPr>
              <a:t>2017</a:t>
            </a:r>
          </a:p>
          <a:p>
            <a:endParaRPr lang="de-DE" sz="2800" dirty="0" smtClean="0">
              <a:solidFill>
                <a:srgbClr val="0070C0"/>
              </a:solidFill>
            </a:endParaRPr>
          </a:p>
          <a:p>
            <a:pPr algn="r"/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</a:rPr>
              <a:t>Vielen Dank für Ihr Interesse!</a:t>
            </a:r>
            <a:endParaRPr lang="de-D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1. Einleitung</a:t>
            </a:r>
          </a:p>
          <a:p>
            <a:endParaRPr lang="de-DE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 smtClean="0"/>
              <a:t>Mit wirkungsvollen methodischen </a:t>
            </a:r>
            <a:r>
              <a:rPr lang="de-DE" sz="2800" dirty="0"/>
              <a:t>Mitteln Eltern mit und ohne Migrationsgeschichte zu anregenden Angeboten in Gruppen </a:t>
            </a:r>
            <a:r>
              <a:rPr lang="de-DE" sz="2800" dirty="0" smtClean="0"/>
              <a:t>wie Frühstückscafés, Nachmittagstreffen, Zwischenzeit-Angeboten, Elternabenden etc. einbinden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 smtClean="0"/>
              <a:t>Bereichernd durch Einbezug von Migrantenselbstorganisationen </a:t>
            </a:r>
            <a:r>
              <a:rPr lang="de-DE" sz="2800" dirty="0"/>
              <a:t>in die Angebotsvorbereitung und Durchführung sowie </a:t>
            </a:r>
            <a:r>
              <a:rPr lang="de-DE" sz="2800" dirty="0" smtClean="0"/>
              <a:t>Reflexion.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13683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 smtClean="0"/>
              <a:t>2</a:t>
            </a:r>
            <a:r>
              <a:rPr lang="de-DE" sz="2800" b="1" dirty="0"/>
              <a:t>. Eltern-Informationsabend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Der Start in den Kindergarten – Übergang von der Familie in die Tageseinrichtung“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8327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/>
              <a:t>3. Elternabend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Unser Kindergarten – Ort des Lebens, des Lernens und der Begegnung“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3619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/>
              <a:t>4. Elternabend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Interkulturelle Pädagogik – eine Chance für mein Kind!“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07991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/>
              <a:t>5. Elternabend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Integration leben – Erfahrungen, Vorstellungen und Wünsche“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8320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/>
              <a:t>6. Elternabend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Eine gute Mutter, ein guter Vater sein – was ist das?“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56866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/>
              <a:t>7. Elternabend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Allah ist ganz anders – mehr wissen über den Islam“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37307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de-DE" sz="1600" smtClean="0">
                <a:ln w="0">
                  <a:solidFill>
                    <a:srgbClr val="000000"/>
                  </a:solidFill>
                  <a:prstDash val="solid"/>
                </a:ln>
                <a:noFill/>
                <a:latin typeface="Verdana" pitchFamily="34"/>
              </a:rPr>
              <a:t>Elke Schlösser – www.wir-verstehen-uns-gut.de</a:t>
            </a:r>
            <a:endParaRPr lang="de-DE" sz="1600">
              <a:ln w="0">
                <a:solidFill>
                  <a:srgbClr val="000000"/>
                </a:solidFill>
                <a:prstDash val="solid"/>
              </a:ln>
              <a:noFill/>
              <a:latin typeface="Verdana" pitchFamily="34"/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59792" y="395461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Elke Schlösser - </a:t>
            </a:r>
            <a:r>
              <a:rPr lang="de-DE" dirty="0" smtClean="0"/>
              <a:t>„</a:t>
            </a:r>
            <a:r>
              <a:rPr lang="de-DE" dirty="0"/>
              <a:t>Chancen niederschwelliger, thematischer Gruppenangebote</a:t>
            </a:r>
          </a:p>
          <a:p>
            <a:r>
              <a:rPr lang="de-DE" dirty="0"/>
              <a:t>für Eltern – eine beispielhafte Auswahl wirkungsvoller Methoden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9792" y="1979637"/>
            <a:ext cx="9361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r>
              <a:rPr lang="de-DE" sz="2800" b="1" dirty="0"/>
              <a:t>8. Elternabend</a:t>
            </a:r>
            <a:r>
              <a:rPr lang="de-DE" sz="2800" b="1" dirty="0" smtClean="0"/>
              <a:t>:</a:t>
            </a:r>
          </a:p>
          <a:p>
            <a:endParaRPr lang="de-DE" sz="2800" b="1" dirty="0"/>
          </a:p>
          <a:p>
            <a:r>
              <a:rPr lang="de-DE" sz="2800" b="1" dirty="0" smtClean="0"/>
              <a:t>„</a:t>
            </a:r>
            <a:r>
              <a:rPr lang="de-DE" sz="2800" b="1" dirty="0"/>
              <a:t>Förderung der Mehrsprachigkeit und Deutsch als Zweitsprache“</a:t>
            </a:r>
            <a:endParaRPr lang="de-DE" sz="2800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01134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Произвольный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Larissa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  <vt:lpstr>Elke Schlösser – www.wir-verstehen-uns-gut.de</vt:lpstr>
    </vt:vector>
  </TitlesOfParts>
  <Company>Home Sweet 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Elke Schlösser – www.wir-verstehen-uns-gut.de</dc:title>
  <dc:creator>Elke</dc:creator>
  <cp:lastModifiedBy>Kolibri</cp:lastModifiedBy>
  <cp:revision>25</cp:revision>
  <dcterms:created xsi:type="dcterms:W3CDTF">2012-07-29T14:24:55Z</dcterms:created>
  <dcterms:modified xsi:type="dcterms:W3CDTF">2017-11-13T11:40:00Z</dcterms:modified>
</cp:coreProperties>
</file>